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7" r:id="rId2"/>
    <p:sldId id="269" r:id="rId3"/>
    <p:sldId id="257" r:id="rId4"/>
    <p:sldId id="258" r:id="rId5"/>
    <p:sldId id="259" r:id="rId6"/>
    <p:sldId id="260" r:id="rId7"/>
    <p:sldId id="263" r:id="rId8"/>
    <p:sldId id="262" r:id="rId9"/>
  </p:sldIdLst>
  <p:sldSz cx="9144000" cy="6858000" type="screen4x3"/>
  <p:notesSz cx="7077075" cy="9051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2702AE"/>
    <a:srgbClr val="66FF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2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9720F-77B6-45E9-B131-318D10CCFA87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6350" y="679450"/>
            <a:ext cx="4524375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99665"/>
            <a:ext cx="5661660" cy="407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A53709-5696-4EC1-8DF4-EA6A72A622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53709-5696-4EC1-8DF4-EA6A72A622D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>
            <a:alpha val="7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EA77D-81D1-445B-B515-2C17D834964C}" type="datetimeFigureOut">
              <a:rPr lang="en-US" smtClean="0"/>
              <a:pPr/>
              <a:t>9/8/2011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70B56-CA7B-46ED-A2DA-835DEE26E9E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7"/>
          <p:cNvSpPr txBox="1">
            <a:spLocks noChangeArrowheads="1"/>
          </p:cNvSpPr>
          <p:nvPr/>
        </p:nvSpPr>
        <p:spPr bwMode="auto">
          <a:xfrm>
            <a:off x="0" y="0"/>
            <a:ext cx="9144000" cy="78483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</a:rPr>
              <a:t>Agenda: </a:t>
            </a:r>
            <a:r>
              <a:rPr lang="en-US" b="1" dirty="0" smtClean="0">
                <a:solidFill>
                  <a:schemeClr val="bg1"/>
                </a:solidFill>
              </a:rPr>
              <a:t>9-8 &amp; </a:t>
            </a:r>
            <a:r>
              <a:rPr lang="en-US" b="1" dirty="0" smtClean="0">
                <a:solidFill>
                  <a:schemeClr val="bg1"/>
                </a:solidFill>
              </a:rPr>
              <a:t>9-11   *Geo Test next Wed/Thurs</a:t>
            </a:r>
            <a:endParaRPr lang="en-US" b="1" dirty="0" smtClean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1"/>
                </a:solidFill>
              </a:rPr>
              <a:t>*Finish the 3 Geo. Movies &amp; Wow </a:t>
            </a:r>
            <a:r>
              <a:rPr lang="en-US" b="1" dirty="0" err="1" smtClean="0">
                <a:solidFill>
                  <a:schemeClr val="bg1"/>
                </a:solidFill>
              </a:rPr>
              <a:t>wksht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Text Box 26"/>
          <p:cNvSpPr txBox="1">
            <a:spLocks noChangeArrowheads="1"/>
          </p:cNvSpPr>
          <p:nvPr/>
        </p:nvSpPr>
        <p:spPr bwMode="auto">
          <a:xfrm>
            <a:off x="0" y="762000"/>
            <a:ext cx="9144000" cy="366254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/>
              <a:t>Focus: </a:t>
            </a:r>
            <a:r>
              <a:rPr lang="en-US" sz="1600" b="1" dirty="0" smtClean="0"/>
              <a:t>9-8 &amp; 9-11</a:t>
            </a: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sz="1600" b="1" dirty="0" smtClean="0"/>
              <a:t>Longest Mt. range</a:t>
            </a: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sz="1600" b="1" dirty="0" smtClean="0"/>
              <a:t>Tallest </a:t>
            </a:r>
            <a:r>
              <a:rPr lang="en-US" sz="1600" b="1" dirty="0" err="1" smtClean="0"/>
              <a:t>mt</a:t>
            </a:r>
            <a:r>
              <a:rPr lang="en-US" sz="1600" b="1" dirty="0" smtClean="0"/>
              <a:t>. in No. America</a:t>
            </a: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sz="1600" b="1" dirty="0" smtClean="0"/>
              <a:t>Body of water between Florida and Texas</a:t>
            </a:r>
          </a:p>
          <a:p>
            <a:pPr marL="342900" indent="-342900">
              <a:spcBef>
                <a:spcPct val="50000"/>
              </a:spcBef>
            </a:pPr>
            <a:endParaRPr lang="en-US" sz="1600" b="1" dirty="0" smtClean="0"/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sz="1600" b="1" dirty="0" smtClean="0"/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sz="1600" b="1" dirty="0" smtClean="0"/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sz="1600" b="1" dirty="0" smtClean="0"/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sz="1600" b="1" dirty="0" smtClean="0"/>
          </a:p>
          <a:p>
            <a:pPr marL="342900" indent="-342900">
              <a:spcBef>
                <a:spcPct val="50000"/>
              </a:spcBef>
              <a:buAutoNum type="arabicPeriod"/>
            </a:pPr>
            <a:endParaRPr lang="en-US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057400" y="1066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Andes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0" y="1447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Mt. McKinley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0800" y="2133600"/>
            <a:ext cx="194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Gulf of Mexico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0244" name="Picture 4" descr="http://upload.wikimedia.org/wikipedia/commons/8/8b/Denali_Mt_McKinl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81400"/>
            <a:ext cx="4572000" cy="3276600"/>
          </a:xfrm>
          <a:prstGeom prst="rect">
            <a:avLst/>
          </a:prstGeom>
          <a:noFill/>
        </p:spPr>
      </p:pic>
      <p:pic>
        <p:nvPicPr>
          <p:cNvPr id="10250" name="Picture 10" descr="Andes Mountains Pe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0"/>
            <a:ext cx="4495800" cy="3657600"/>
          </a:xfrm>
          <a:prstGeom prst="rect">
            <a:avLst/>
          </a:prstGeom>
          <a:noFill/>
        </p:spPr>
      </p:pic>
      <p:pic>
        <p:nvPicPr>
          <p:cNvPr id="10252" name="Picture 12" descr="http://upload.wikimedia.org/wikipedia/commons/archive/9/92/20100627125549!Gulf_of_Mexico_plac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67167" y="3581400"/>
            <a:ext cx="4676833" cy="32766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62000" y="2590800"/>
            <a:ext cx="2133600" cy="923330"/>
          </a:xfrm>
          <a:prstGeom prst="rect">
            <a:avLst/>
          </a:prstGeom>
          <a:noFill/>
          <a:ln w="28575">
            <a:solidFill>
              <a:srgbClr val="002060"/>
            </a:solidFill>
            <a:prstDash val="lgDashDot"/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Supplies:</a:t>
            </a:r>
          </a:p>
          <a:p>
            <a:r>
              <a:rPr lang="en-US" b="1" dirty="0" smtClean="0"/>
              <a:t>*pen or pencil</a:t>
            </a:r>
          </a:p>
          <a:p>
            <a:r>
              <a:rPr lang="en-US" b="1" dirty="0" smtClean="0"/>
              <a:t>*map pencils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orld map.color.bmp"/>
          <p:cNvPicPr>
            <a:picLocks noChangeAspect="1"/>
          </p:cNvPicPr>
          <p:nvPr/>
        </p:nvPicPr>
        <p:blipFill>
          <a:blip r:embed="rId2" cstate="print">
            <a:lum bright="30000"/>
          </a:blip>
          <a:stretch>
            <a:fillRect/>
          </a:stretch>
        </p:blipFill>
        <p:spPr>
          <a:xfrm>
            <a:off x="0" y="0"/>
            <a:ext cx="9144000" cy="56285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91000" y="2895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9 </a:t>
            </a:r>
            <a:r>
              <a:rPr lang="en-US" sz="1000" b="1" dirty="0" smtClean="0"/>
              <a:t>desert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2362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16 </a:t>
            </a:r>
            <a:r>
              <a:rPr lang="en-US" sz="1000" b="1" dirty="0" smtClean="0"/>
              <a:t>desert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96000" y="25908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18 </a:t>
            </a:r>
            <a:r>
              <a:rPr lang="en-US" sz="800" b="1" dirty="0" smtClean="0"/>
              <a:t>Mt.</a:t>
            </a:r>
            <a:endParaRPr lang="en-US" sz="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91200" y="2819400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19</a:t>
            </a:r>
            <a:r>
              <a:rPr lang="en-US" sz="800" b="1" dirty="0" smtClean="0"/>
              <a:t> range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411480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r>
              <a:rPr lang="en-US" sz="800" b="1" dirty="0" smtClean="0"/>
              <a:t> range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1219200"/>
            <a:ext cx="83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 </a:t>
            </a:r>
            <a:r>
              <a:rPr lang="en-US" sz="1000" b="1" dirty="0" err="1" smtClean="0"/>
              <a:t>mt</a:t>
            </a:r>
            <a:r>
              <a:rPr lang="en-US" sz="1000" b="1" dirty="0" smtClean="0"/>
              <a:t>.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752600" y="2971800"/>
            <a:ext cx="30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0" y="33528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11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334000" y="2438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14 </a:t>
            </a:r>
            <a:r>
              <a:rPr lang="en-US" sz="1000" b="1" dirty="0" smtClean="0"/>
              <a:t>sea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90800" y="38100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 6 </a:t>
            </a:r>
            <a:r>
              <a:rPr lang="en-US" sz="800" b="1" dirty="0" smtClean="0"/>
              <a:t>river</a:t>
            </a:r>
            <a:endParaRPr lang="en-US" b="1" dirty="0"/>
          </a:p>
        </p:txBody>
      </p:sp>
      <p:sp>
        <p:nvSpPr>
          <p:cNvPr id="19" name="Isosceles Triangle 18"/>
          <p:cNvSpPr/>
          <p:nvPr/>
        </p:nvSpPr>
        <p:spPr>
          <a:xfrm>
            <a:off x="5105400" y="3886200"/>
            <a:ext cx="222504" cy="152400"/>
          </a:xfrm>
          <a:prstGeom prst="triangle">
            <a:avLst/>
          </a:prstGeom>
          <a:solidFill>
            <a:srgbClr val="CC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029200" y="3962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12 </a:t>
            </a:r>
            <a:r>
              <a:rPr lang="en-US" sz="800" b="1" dirty="0" err="1" smtClean="0"/>
              <a:t>mts</a:t>
            </a:r>
            <a:r>
              <a:rPr lang="en-US" sz="800" b="1" dirty="0" smtClean="0"/>
              <a:t>.</a:t>
            </a:r>
            <a:endParaRPr lang="en-US" sz="800" b="1" dirty="0"/>
          </a:p>
        </p:txBody>
      </p:sp>
      <p:sp>
        <p:nvSpPr>
          <p:cNvPr id="21" name="Rectangle 20"/>
          <p:cNvSpPr/>
          <p:nvPr/>
        </p:nvSpPr>
        <p:spPr>
          <a:xfrm>
            <a:off x="6019800" y="1600200"/>
            <a:ext cx="788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15 </a:t>
            </a:r>
            <a:r>
              <a:rPr lang="en-US" sz="1050" b="1" dirty="0" smtClean="0"/>
              <a:t>range</a:t>
            </a:r>
            <a:endParaRPr lang="en-US" sz="1050" b="1" dirty="0"/>
          </a:p>
        </p:txBody>
      </p:sp>
      <p:sp>
        <p:nvSpPr>
          <p:cNvPr id="24" name="Freeform 23"/>
          <p:cNvSpPr/>
          <p:nvPr/>
        </p:nvSpPr>
        <p:spPr>
          <a:xfrm>
            <a:off x="6376086" y="2880642"/>
            <a:ext cx="827903" cy="233261"/>
          </a:xfrm>
          <a:custGeom>
            <a:avLst/>
            <a:gdLst>
              <a:gd name="connsiteX0" fmla="*/ 0 w 827903"/>
              <a:gd name="connsiteY0" fmla="*/ 60266 h 233261"/>
              <a:gd name="connsiteX1" fmla="*/ 37071 w 827903"/>
              <a:gd name="connsiteY1" fmla="*/ 47909 h 233261"/>
              <a:gd name="connsiteX2" fmla="*/ 111211 w 827903"/>
              <a:gd name="connsiteY2" fmla="*/ 10839 h 233261"/>
              <a:gd name="connsiteX3" fmla="*/ 185352 w 827903"/>
              <a:gd name="connsiteY3" fmla="*/ 35553 h 233261"/>
              <a:gd name="connsiteX4" fmla="*/ 210065 w 827903"/>
              <a:gd name="connsiteY4" fmla="*/ 72623 h 233261"/>
              <a:gd name="connsiteX5" fmla="*/ 247136 w 827903"/>
              <a:gd name="connsiteY5" fmla="*/ 84980 h 233261"/>
              <a:gd name="connsiteX6" fmla="*/ 333633 w 827903"/>
              <a:gd name="connsiteY6" fmla="*/ 109693 h 233261"/>
              <a:gd name="connsiteX7" fmla="*/ 358346 w 827903"/>
              <a:gd name="connsiteY7" fmla="*/ 183834 h 233261"/>
              <a:gd name="connsiteX8" fmla="*/ 432487 w 827903"/>
              <a:gd name="connsiteY8" fmla="*/ 233261 h 233261"/>
              <a:gd name="connsiteX9" fmla="*/ 494271 w 827903"/>
              <a:gd name="connsiteY9" fmla="*/ 220904 h 233261"/>
              <a:gd name="connsiteX10" fmla="*/ 568411 w 827903"/>
              <a:gd name="connsiteY10" fmla="*/ 196190 h 233261"/>
              <a:gd name="connsiteX11" fmla="*/ 605482 w 827903"/>
              <a:gd name="connsiteY11" fmla="*/ 159120 h 233261"/>
              <a:gd name="connsiteX12" fmla="*/ 642552 w 827903"/>
              <a:gd name="connsiteY12" fmla="*/ 146763 h 233261"/>
              <a:gd name="connsiteX13" fmla="*/ 667265 w 827903"/>
              <a:gd name="connsiteY13" fmla="*/ 109693 h 233261"/>
              <a:gd name="connsiteX14" fmla="*/ 827903 w 827903"/>
              <a:gd name="connsiteY14" fmla="*/ 109693 h 233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7903" h="233261">
                <a:moveTo>
                  <a:pt x="0" y="60266"/>
                </a:moveTo>
                <a:cubicBezTo>
                  <a:pt x="12357" y="56147"/>
                  <a:pt x="25421" y="53734"/>
                  <a:pt x="37071" y="47909"/>
                </a:cubicBezTo>
                <a:cubicBezTo>
                  <a:pt x="132890" y="0"/>
                  <a:pt x="18031" y="41900"/>
                  <a:pt x="111211" y="10839"/>
                </a:cubicBezTo>
                <a:cubicBezTo>
                  <a:pt x="135925" y="19077"/>
                  <a:pt x="170902" y="13878"/>
                  <a:pt x="185352" y="35553"/>
                </a:cubicBezTo>
                <a:cubicBezTo>
                  <a:pt x="193590" y="47910"/>
                  <a:pt x="198468" y="63346"/>
                  <a:pt x="210065" y="72623"/>
                </a:cubicBezTo>
                <a:cubicBezTo>
                  <a:pt x="220236" y="80760"/>
                  <a:pt x="234612" y="81402"/>
                  <a:pt x="247136" y="84980"/>
                </a:cubicBezTo>
                <a:cubicBezTo>
                  <a:pt x="355739" y="116008"/>
                  <a:pt x="244758" y="80067"/>
                  <a:pt x="333633" y="109693"/>
                </a:cubicBezTo>
                <a:cubicBezTo>
                  <a:pt x="341871" y="134407"/>
                  <a:pt x="336671" y="169384"/>
                  <a:pt x="358346" y="183834"/>
                </a:cubicBezTo>
                <a:lnTo>
                  <a:pt x="432487" y="233261"/>
                </a:lnTo>
                <a:cubicBezTo>
                  <a:pt x="453082" y="229142"/>
                  <a:pt x="474009" y="226430"/>
                  <a:pt x="494271" y="220904"/>
                </a:cubicBezTo>
                <a:cubicBezTo>
                  <a:pt x="519403" y="214050"/>
                  <a:pt x="568411" y="196190"/>
                  <a:pt x="568411" y="196190"/>
                </a:cubicBezTo>
                <a:cubicBezTo>
                  <a:pt x="580768" y="183833"/>
                  <a:pt x="590942" y="168813"/>
                  <a:pt x="605482" y="159120"/>
                </a:cubicBezTo>
                <a:cubicBezTo>
                  <a:pt x="616320" y="151895"/>
                  <a:pt x="632381" y="154900"/>
                  <a:pt x="642552" y="146763"/>
                </a:cubicBezTo>
                <a:cubicBezTo>
                  <a:pt x="654148" y="137486"/>
                  <a:pt x="652703" y="112605"/>
                  <a:pt x="667265" y="109693"/>
                </a:cubicBezTo>
                <a:cubicBezTo>
                  <a:pt x="719771" y="99192"/>
                  <a:pt x="774357" y="109693"/>
                  <a:pt x="827903" y="109693"/>
                </a:cubicBezTo>
              </a:path>
            </a:pathLst>
          </a:custGeom>
          <a:ln w="28575">
            <a:solidFill>
              <a:srgbClr val="2702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887451" y="2483708"/>
            <a:ext cx="360860" cy="196729"/>
          </a:xfrm>
          <a:custGeom>
            <a:avLst/>
            <a:gdLst>
              <a:gd name="connsiteX0" fmla="*/ 339457 w 360860"/>
              <a:gd name="connsiteY0" fmla="*/ 160638 h 196729"/>
              <a:gd name="connsiteX1" fmla="*/ 277673 w 360860"/>
              <a:gd name="connsiteY1" fmla="*/ 86497 h 196729"/>
              <a:gd name="connsiteX2" fmla="*/ 203533 w 360860"/>
              <a:gd name="connsiteY2" fmla="*/ 37070 h 196729"/>
              <a:gd name="connsiteX3" fmla="*/ 166463 w 360860"/>
              <a:gd name="connsiteY3" fmla="*/ 49427 h 196729"/>
              <a:gd name="connsiteX4" fmla="*/ 141749 w 360860"/>
              <a:gd name="connsiteY4" fmla="*/ 12357 h 196729"/>
              <a:gd name="connsiteX5" fmla="*/ 104679 w 360860"/>
              <a:gd name="connsiteY5" fmla="*/ 0 h 196729"/>
              <a:gd name="connsiteX6" fmla="*/ 67608 w 360860"/>
              <a:gd name="connsiteY6" fmla="*/ 24714 h 196729"/>
              <a:gd name="connsiteX7" fmla="*/ 55252 w 360860"/>
              <a:gd name="connsiteY7" fmla="*/ 61784 h 196729"/>
              <a:gd name="connsiteX8" fmla="*/ 18181 w 360860"/>
              <a:gd name="connsiteY8" fmla="*/ 98854 h 196729"/>
              <a:gd name="connsiteX9" fmla="*/ 5825 w 360860"/>
              <a:gd name="connsiteY9" fmla="*/ 135924 h 196729"/>
              <a:gd name="connsiteX10" fmla="*/ 42895 w 360860"/>
              <a:gd name="connsiteY10" fmla="*/ 148281 h 196729"/>
              <a:gd name="connsiteX11" fmla="*/ 141749 w 360860"/>
              <a:gd name="connsiteY11" fmla="*/ 160638 h 196729"/>
              <a:gd name="connsiteX12" fmla="*/ 178819 w 360860"/>
              <a:gd name="connsiteY12" fmla="*/ 185351 h 196729"/>
              <a:gd name="connsiteX13" fmla="*/ 339457 w 360860"/>
              <a:gd name="connsiteY13" fmla="*/ 160638 h 19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0860" h="196729">
                <a:moveTo>
                  <a:pt x="339457" y="160638"/>
                </a:moveTo>
                <a:cubicBezTo>
                  <a:pt x="355933" y="144162"/>
                  <a:pt x="310608" y="112113"/>
                  <a:pt x="277673" y="86497"/>
                </a:cubicBezTo>
                <a:cubicBezTo>
                  <a:pt x="254228" y="68262"/>
                  <a:pt x="203533" y="37070"/>
                  <a:pt x="203533" y="37070"/>
                </a:cubicBezTo>
                <a:cubicBezTo>
                  <a:pt x="191176" y="41189"/>
                  <a:pt x="178557" y="54264"/>
                  <a:pt x="166463" y="49427"/>
                </a:cubicBezTo>
                <a:cubicBezTo>
                  <a:pt x="152674" y="43912"/>
                  <a:pt x="153346" y="21634"/>
                  <a:pt x="141749" y="12357"/>
                </a:cubicBezTo>
                <a:cubicBezTo>
                  <a:pt x="131578" y="4220"/>
                  <a:pt x="117036" y="4119"/>
                  <a:pt x="104679" y="0"/>
                </a:cubicBezTo>
                <a:cubicBezTo>
                  <a:pt x="92322" y="8238"/>
                  <a:pt x="76885" y="13117"/>
                  <a:pt x="67608" y="24714"/>
                </a:cubicBezTo>
                <a:cubicBezTo>
                  <a:pt x="59471" y="34885"/>
                  <a:pt x="62477" y="50947"/>
                  <a:pt x="55252" y="61784"/>
                </a:cubicBezTo>
                <a:cubicBezTo>
                  <a:pt x="45558" y="76324"/>
                  <a:pt x="30538" y="86497"/>
                  <a:pt x="18181" y="98854"/>
                </a:cubicBezTo>
                <a:cubicBezTo>
                  <a:pt x="14062" y="111211"/>
                  <a:pt x="0" y="124274"/>
                  <a:pt x="5825" y="135924"/>
                </a:cubicBezTo>
                <a:cubicBezTo>
                  <a:pt x="11650" y="147574"/>
                  <a:pt x="30080" y="145951"/>
                  <a:pt x="42895" y="148281"/>
                </a:cubicBezTo>
                <a:cubicBezTo>
                  <a:pt x="75567" y="154222"/>
                  <a:pt x="108798" y="156519"/>
                  <a:pt x="141749" y="160638"/>
                </a:cubicBezTo>
                <a:cubicBezTo>
                  <a:pt x="154106" y="168876"/>
                  <a:pt x="163997" y="184425"/>
                  <a:pt x="178819" y="185351"/>
                </a:cubicBezTo>
                <a:cubicBezTo>
                  <a:pt x="360860" y="196729"/>
                  <a:pt x="322981" y="177114"/>
                  <a:pt x="339457" y="160638"/>
                </a:cubicBezTo>
                <a:close/>
              </a:path>
            </a:pathLst>
          </a:cu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864443" y="2236573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13 </a:t>
            </a:r>
            <a:r>
              <a:rPr lang="en-US" sz="1000" b="1" dirty="0" smtClean="0"/>
              <a:t>sea</a:t>
            </a:r>
            <a:endParaRPr lang="en-US" b="1" dirty="0"/>
          </a:p>
        </p:txBody>
      </p:sp>
      <p:sp>
        <p:nvSpPr>
          <p:cNvPr id="30" name="Rectangle 29"/>
          <p:cNvSpPr/>
          <p:nvPr/>
        </p:nvSpPr>
        <p:spPr>
          <a:xfrm>
            <a:off x="4419600" y="2667000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10</a:t>
            </a:r>
            <a:r>
              <a:rPr lang="en-US" sz="1000" b="1" dirty="0" smtClean="0"/>
              <a:t>  sea</a:t>
            </a:r>
            <a:endParaRPr lang="en-US" b="1" dirty="0"/>
          </a:p>
        </p:txBody>
      </p:sp>
      <p:sp>
        <p:nvSpPr>
          <p:cNvPr id="31" name="Rectangle 30"/>
          <p:cNvSpPr/>
          <p:nvPr/>
        </p:nvSpPr>
        <p:spPr>
          <a:xfrm>
            <a:off x="6629400" y="2667000"/>
            <a:ext cx="718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17 </a:t>
            </a:r>
            <a:r>
              <a:rPr lang="en-US" sz="1000" b="1" dirty="0" smtClean="0"/>
              <a:t>river</a:t>
            </a:r>
            <a:endParaRPr lang="en-US" b="1" dirty="0"/>
          </a:p>
        </p:txBody>
      </p:sp>
      <p:sp>
        <p:nvSpPr>
          <p:cNvPr id="32" name="Freeform 31"/>
          <p:cNvSpPr/>
          <p:nvPr/>
        </p:nvSpPr>
        <p:spPr>
          <a:xfrm>
            <a:off x="6140178" y="3002692"/>
            <a:ext cx="202746" cy="308919"/>
          </a:xfrm>
          <a:custGeom>
            <a:avLst/>
            <a:gdLst>
              <a:gd name="connsiteX0" fmla="*/ 38200 w 202746"/>
              <a:gd name="connsiteY0" fmla="*/ 0 h 308919"/>
              <a:gd name="connsiteX1" fmla="*/ 13487 w 202746"/>
              <a:gd name="connsiteY1" fmla="*/ 74140 h 308919"/>
              <a:gd name="connsiteX2" fmla="*/ 1130 w 202746"/>
              <a:gd name="connsiteY2" fmla="*/ 111211 h 308919"/>
              <a:gd name="connsiteX3" fmla="*/ 13487 w 202746"/>
              <a:gd name="connsiteY3" fmla="*/ 210065 h 308919"/>
              <a:gd name="connsiteX4" fmla="*/ 50557 w 202746"/>
              <a:gd name="connsiteY4" fmla="*/ 222422 h 308919"/>
              <a:gd name="connsiteX5" fmla="*/ 186481 w 202746"/>
              <a:gd name="connsiteY5" fmla="*/ 234778 h 308919"/>
              <a:gd name="connsiteX6" fmla="*/ 198838 w 202746"/>
              <a:gd name="connsiteY6" fmla="*/ 308919 h 308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746" h="308919">
                <a:moveTo>
                  <a:pt x="38200" y="0"/>
                </a:moveTo>
                <a:lnTo>
                  <a:pt x="13487" y="74140"/>
                </a:lnTo>
                <a:lnTo>
                  <a:pt x="1130" y="111211"/>
                </a:lnTo>
                <a:cubicBezTo>
                  <a:pt x="5249" y="144162"/>
                  <a:pt x="0" y="179719"/>
                  <a:pt x="13487" y="210065"/>
                </a:cubicBezTo>
                <a:cubicBezTo>
                  <a:pt x="18777" y="221967"/>
                  <a:pt x="37663" y="220580"/>
                  <a:pt x="50557" y="222422"/>
                </a:cubicBezTo>
                <a:cubicBezTo>
                  <a:pt x="95595" y="228856"/>
                  <a:pt x="141173" y="230659"/>
                  <a:pt x="186481" y="234778"/>
                </a:cubicBezTo>
                <a:cubicBezTo>
                  <a:pt x="202746" y="283572"/>
                  <a:pt x="198838" y="258824"/>
                  <a:pt x="198838" y="308919"/>
                </a:cubicBezTo>
              </a:path>
            </a:pathLst>
          </a:custGeom>
          <a:ln w="19050">
            <a:solidFill>
              <a:srgbClr val="2702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5943600" y="3200400"/>
            <a:ext cx="718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20 </a:t>
            </a:r>
            <a:r>
              <a:rPr lang="en-US" sz="1000" b="1" dirty="0" smtClean="0"/>
              <a:t>river</a:t>
            </a:r>
            <a:endParaRPr lang="en-US" b="1" dirty="0"/>
          </a:p>
        </p:txBody>
      </p:sp>
      <p:sp>
        <p:nvSpPr>
          <p:cNvPr id="34" name="Rectangle 33"/>
          <p:cNvSpPr/>
          <p:nvPr/>
        </p:nvSpPr>
        <p:spPr>
          <a:xfrm>
            <a:off x="1066800" y="1600200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2 </a:t>
            </a:r>
            <a:r>
              <a:rPr lang="en-US" sz="1000" b="1" dirty="0" smtClean="0"/>
              <a:t>range</a:t>
            </a:r>
            <a:endParaRPr lang="en-US" b="1" dirty="0"/>
          </a:p>
        </p:txBody>
      </p:sp>
      <p:sp>
        <p:nvSpPr>
          <p:cNvPr id="35" name="Rectangle 34"/>
          <p:cNvSpPr/>
          <p:nvPr/>
        </p:nvSpPr>
        <p:spPr>
          <a:xfrm>
            <a:off x="2057400" y="2667000"/>
            <a:ext cx="655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3 </a:t>
            </a:r>
            <a:r>
              <a:rPr lang="en-US" sz="1000" b="1" dirty="0" smtClean="0"/>
              <a:t>range</a:t>
            </a:r>
            <a:endParaRPr lang="en-US" b="1" dirty="0"/>
          </a:p>
        </p:txBody>
      </p:sp>
      <p:sp>
        <p:nvSpPr>
          <p:cNvPr id="37" name="Isosceles Triangle 36"/>
          <p:cNvSpPr/>
          <p:nvPr/>
        </p:nvSpPr>
        <p:spPr>
          <a:xfrm>
            <a:off x="2438400" y="4495800"/>
            <a:ext cx="222504" cy="152400"/>
          </a:xfrm>
          <a:prstGeom prst="triangle">
            <a:avLst/>
          </a:prstGeom>
          <a:solidFill>
            <a:srgbClr val="CC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219200" y="2667000"/>
            <a:ext cx="606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4 </a:t>
            </a:r>
            <a:r>
              <a:rPr lang="en-US" sz="1000" b="1" dirty="0" smtClean="0"/>
              <a:t>river</a:t>
            </a:r>
            <a:endParaRPr lang="en-US" b="1" dirty="0"/>
          </a:p>
        </p:txBody>
      </p:sp>
      <p:sp>
        <p:nvSpPr>
          <p:cNvPr id="39" name="Freeform 38"/>
          <p:cNvSpPr/>
          <p:nvPr/>
        </p:nvSpPr>
        <p:spPr>
          <a:xfrm>
            <a:off x="1606378" y="2446638"/>
            <a:ext cx="308919" cy="580767"/>
          </a:xfrm>
          <a:custGeom>
            <a:avLst/>
            <a:gdLst>
              <a:gd name="connsiteX0" fmla="*/ 0 w 308919"/>
              <a:gd name="connsiteY0" fmla="*/ 0 h 580767"/>
              <a:gd name="connsiteX1" fmla="*/ 74141 w 308919"/>
              <a:gd name="connsiteY1" fmla="*/ 37070 h 580767"/>
              <a:gd name="connsiteX2" fmla="*/ 98854 w 308919"/>
              <a:gd name="connsiteY2" fmla="*/ 86497 h 580767"/>
              <a:gd name="connsiteX3" fmla="*/ 135925 w 308919"/>
              <a:gd name="connsiteY3" fmla="*/ 210065 h 580767"/>
              <a:gd name="connsiteX4" fmla="*/ 148281 w 308919"/>
              <a:gd name="connsiteY4" fmla="*/ 247135 h 580767"/>
              <a:gd name="connsiteX5" fmla="*/ 210065 w 308919"/>
              <a:gd name="connsiteY5" fmla="*/ 358346 h 580767"/>
              <a:gd name="connsiteX6" fmla="*/ 172995 w 308919"/>
              <a:gd name="connsiteY6" fmla="*/ 383059 h 580767"/>
              <a:gd name="connsiteX7" fmla="*/ 160638 w 308919"/>
              <a:gd name="connsiteY7" fmla="*/ 420130 h 580767"/>
              <a:gd name="connsiteX8" fmla="*/ 284206 w 308919"/>
              <a:gd name="connsiteY8" fmla="*/ 432486 h 580767"/>
              <a:gd name="connsiteX9" fmla="*/ 308919 w 308919"/>
              <a:gd name="connsiteY9" fmla="*/ 580767 h 58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8919" h="580767">
                <a:moveTo>
                  <a:pt x="0" y="0"/>
                </a:moveTo>
                <a:cubicBezTo>
                  <a:pt x="25301" y="8434"/>
                  <a:pt x="55716" y="14959"/>
                  <a:pt x="74141" y="37070"/>
                </a:cubicBezTo>
                <a:cubicBezTo>
                  <a:pt x="85933" y="51221"/>
                  <a:pt x="92013" y="69394"/>
                  <a:pt x="98854" y="86497"/>
                </a:cubicBezTo>
                <a:cubicBezTo>
                  <a:pt x="128217" y="159905"/>
                  <a:pt x="117720" y="146346"/>
                  <a:pt x="135925" y="210065"/>
                </a:cubicBezTo>
                <a:cubicBezTo>
                  <a:pt x="139503" y="222589"/>
                  <a:pt x="141956" y="235749"/>
                  <a:pt x="148281" y="247135"/>
                </a:cubicBezTo>
                <a:cubicBezTo>
                  <a:pt x="219098" y="374607"/>
                  <a:pt x="182103" y="274464"/>
                  <a:pt x="210065" y="358346"/>
                </a:cubicBezTo>
                <a:cubicBezTo>
                  <a:pt x="197708" y="366584"/>
                  <a:pt x="182272" y="371462"/>
                  <a:pt x="172995" y="383059"/>
                </a:cubicBezTo>
                <a:cubicBezTo>
                  <a:pt x="164858" y="393230"/>
                  <a:pt x="148735" y="414840"/>
                  <a:pt x="160638" y="420130"/>
                </a:cubicBezTo>
                <a:cubicBezTo>
                  <a:pt x="198465" y="436942"/>
                  <a:pt x="243017" y="428367"/>
                  <a:pt x="284206" y="432486"/>
                </a:cubicBezTo>
                <a:cubicBezTo>
                  <a:pt x="297479" y="565218"/>
                  <a:pt x="278051" y="519029"/>
                  <a:pt x="308919" y="580767"/>
                </a:cubicBezTo>
              </a:path>
            </a:pathLst>
          </a:custGeom>
          <a:ln w="28575">
            <a:solidFill>
              <a:srgbClr val="2702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057400" y="4419600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8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0" y="5580727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1.</a:t>
            </a:r>
          </a:p>
          <a:p>
            <a:r>
              <a:rPr lang="en-US" sz="1600" dirty="0" smtClean="0"/>
              <a:t>2.</a:t>
            </a:r>
          </a:p>
          <a:p>
            <a:r>
              <a:rPr lang="en-US" sz="1600" dirty="0" smtClean="0"/>
              <a:t>3.</a:t>
            </a:r>
          </a:p>
          <a:p>
            <a:r>
              <a:rPr lang="en-US" sz="1600" dirty="0" smtClean="0"/>
              <a:t>4.</a:t>
            </a:r>
          </a:p>
          <a:p>
            <a:r>
              <a:rPr lang="en-US" sz="1600" dirty="0" smtClean="0"/>
              <a:t>5.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304535" y="5623976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6.</a:t>
            </a:r>
          </a:p>
          <a:p>
            <a:r>
              <a:rPr lang="en-US" sz="1600" dirty="0" smtClean="0"/>
              <a:t>7.</a:t>
            </a:r>
          </a:p>
          <a:p>
            <a:r>
              <a:rPr lang="en-US" sz="1600" dirty="0" smtClean="0"/>
              <a:t>8.</a:t>
            </a:r>
          </a:p>
          <a:p>
            <a:r>
              <a:rPr lang="en-US" sz="1600" dirty="0" smtClean="0"/>
              <a:t>9.</a:t>
            </a:r>
          </a:p>
          <a:p>
            <a:r>
              <a:rPr lang="en-US" sz="1600" dirty="0" smtClean="0"/>
              <a:t>10.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553465" y="5607500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11.</a:t>
            </a:r>
          </a:p>
          <a:p>
            <a:r>
              <a:rPr lang="en-US" sz="1600" dirty="0" smtClean="0"/>
              <a:t>12.</a:t>
            </a:r>
          </a:p>
          <a:p>
            <a:r>
              <a:rPr lang="en-US" sz="1600" dirty="0" smtClean="0"/>
              <a:t>13.</a:t>
            </a:r>
          </a:p>
          <a:p>
            <a:r>
              <a:rPr lang="en-US" sz="1600" dirty="0" smtClean="0"/>
              <a:t>14.</a:t>
            </a:r>
          </a:p>
          <a:p>
            <a:r>
              <a:rPr lang="en-US" sz="1600" dirty="0" smtClean="0"/>
              <a:t>15.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946557" y="5596345"/>
            <a:ext cx="2133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16.</a:t>
            </a:r>
          </a:p>
          <a:p>
            <a:r>
              <a:rPr lang="en-US" sz="1600" dirty="0" smtClean="0"/>
              <a:t>17.</a:t>
            </a:r>
          </a:p>
          <a:p>
            <a:r>
              <a:rPr lang="en-US" sz="1600" dirty="0" smtClean="0"/>
              <a:t>18.</a:t>
            </a:r>
          </a:p>
          <a:p>
            <a:r>
              <a:rPr lang="en-US" sz="1600" dirty="0" smtClean="0"/>
              <a:t>19.</a:t>
            </a:r>
          </a:p>
          <a:p>
            <a:r>
              <a:rPr lang="en-US" sz="1600" dirty="0" smtClean="0"/>
              <a:t>20.</a:t>
            </a:r>
          </a:p>
        </p:txBody>
      </p:sp>
      <p:sp>
        <p:nvSpPr>
          <p:cNvPr id="36" name="Freeform 35"/>
          <p:cNvSpPr/>
          <p:nvPr/>
        </p:nvSpPr>
        <p:spPr>
          <a:xfrm>
            <a:off x="729049" y="1400849"/>
            <a:ext cx="854757" cy="1367065"/>
          </a:xfrm>
          <a:custGeom>
            <a:avLst/>
            <a:gdLst>
              <a:gd name="connsiteX0" fmla="*/ 0 w 854757"/>
              <a:gd name="connsiteY0" fmla="*/ 94319 h 1367065"/>
              <a:gd name="connsiteX1" fmla="*/ 37070 w 854757"/>
              <a:gd name="connsiteY1" fmla="*/ 57248 h 1367065"/>
              <a:gd name="connsiteX2" fmla="*/ 86497 w 854757"/>
              <a:gd name="connsiteY2" fmla="*/ 205529 h 1367065"/>
              <a:gd name="connsiteX3" fmla="*/ 185351 w 854757"/>
              <a:gd name="connsiteY3" fmla="*/ 180816 h 1367065"/>
              <a:gd name="connsiteX4" fmla="*/ 222421 w 854757"/>
              <a:gd name="connsiteY4" fmla="*/ 156102 h 1367065"/>
              <a:gd name="connsiteX5" fmla="*/ 197708 w 854757"/>
              <a:gd name="connsiteY5" fmla="*/ 230243 h 1367065"/>
              <a:gd name="connsiteX6" fmla="*/ 185351 w 854757"/>
              <a:gd name="connsiteY6" fmla="*/ 279670 h 1367065"/>
              <a:gd name="connsiteX7" fmla="*/ 160637 w 854757"/>
              <a:gd name="connsiteY7" fmla="*/ 316740 h 1367065"/>
              <a:gd name="connsiteX8" fmla="*/ 222421 w 854757"/>
              <a:gd name="connsiteY8" fmla="*/ 304383 h 1367065"/>
              <a:gd name="connsiteX9" fmla="*/ 259492 w 854757"/>
              <a:gd name="connsiteY9" fmla="*/ 267313 h 1367065"/>
              <a:gd name="connsiteX10" fmla="*/ 271848 w 854757"/>
              <a:gd name="connsiteY10" fmla="*/ 304383 h 1367065"/>
              <a:gd name="connsiteX11" fmla="*/ 296562 w 854757"/>
              <a:gd name="connsiteY11" fmla="*/ 403237 h 1367065"/>
              <a:gd name="connsiteX12" fmla="*/ 308919 w 854757"/>
              <a:gd name="connsiteY12" fmla="*/ 452665 h 1367065"/>
              <a:gd name="connsiteX13" fmla="*/ 345989 w 854757"/>
              <a:gd name="connsiteY13" fmla="*/ 440308 h 1367065"/>
              <a:gd name="connsiteX14" fmla="*/ 370702 w 854757"/>
              <a:gd name="connsiteY14" fmla="*/ 588589 h 1367065"/>
              <a:gd name="connsiteX15" fmla="*/ 432486 w 854757"/>
              <a:gd name="connsiteY15" fmla="*/ 576232 h 1367065"/>
              <a:gd name="connsiteX16" fmla="*/ 469556 w 854757"/>
              <a:gd name="connsiteY16" fmla="*/ 551519 h 1367065"/>
              <a:gd name="connsiteX17" fmla="*/ 494270 w 854757"/>
              <a:gd name="connsiteY17" fmla="*/ 588589 h 1367065"/>
              <a:gd name="connsiteX18" fmla="*/ 506627 w 854757"/>
              <a:gd name="connsiteY18" fmla="*/ 761583 h 1367065"/>
              <a:gd name="connsiteX19" fmla="*/ 580767 w 854757"/>
              <a:gd name="connsiteY19" fmla="*/ 749227 h 1367065"/>
              <a:gd name="connsiteX20" fmla="*/ 556054 w 854757"/>
              <a:gd name="connsiteY20" fmla="*/ 885151 h 1367065"/>
              <a:gd name="connsiteX21" fmla="*/ 531340 w 854757"/>
              <a:gd name="connsiteY21" fmla="*/ 922221 h 1367065"/>
              <a:gd name="connsiteX22" fmla="*/ 543697 w 854757"/>
              <a:gd name="connsiteY22" fmla="*/ 959292 h 1367065"/>
              <a:gd name="connsiteX23" fmla="*/ 729048 w 854757"/>
              <a:gd name="connsiteY23" fmla="*/ 1021075 h 1367065"/>
              <a:gd name="connsiteX24" fmla="*/ 704335 w 854757"/>
              <a:gd name="connsiteY24" fmla="*/ 1058146 h 1367065"/>
              <a:gd name="connsiteX25" fmla="*/ 691978 w 854757"/>
              <a:gd name="connsiteY25" fmla="*/ 1107573 h 1367065"/>
              <a:gd name="connsiteX26" fmla="*/ 667265 w 854757"/>
              <a:gd name="connsiteY26" fmla="*/ 1181713 h 1367065"/>
              <a:gd name="connsiteX27" fmla="*/ 729048 w 854757"/>
              <a:gd name="connsiteY27" fmla="*/ 1169356 h 1367065"/>
              <a:gd name="connsiteX28" fmla="*/ 827902 w 854757"/>
              <a:gd name="connsiteY28" fmla="*/ 1132286 h 1367065"/>
              <a:gd name="connsiteX29" fmla="*/ 852616 w 854757"/>
              <a:gd name="connsiteY29" fmla="*/ 1169356 h 1367065"/>
              <a:gd name="connsiteX30" fmla="*/ 840259 w 854757"/>
              <a:gd name="connsiteY30" fmla="*/ 1206427 h 1367065"/>
              <a:gd name="connsiteX31" fmla="*/ 827902 w 854757"/>
              <a:gd name="connsiteY31" fmla="*/ 1255854 h 1367065"/>
              <a:gd name="connsiteX32" fmla="*/ 803189 w 854757"/>
              <a:gd name="connsiteY32" fmla="*/ 1329994 h 1367065"/>
              <a:gd name="connsiteX33" fmla="*/ 790832 w 854757"/>
              <a:gd name="connsiteY33" fmla="*/ 1367065 h 1367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54757" h="1367065">
                <a:moveTo>
                  <a:pt x="0" y="94319"/>
                </a:moveTo>
                <a:cubicBezTo>
                  <a:pt x="12357" y="81962"/>
                  <a:pt x="22530" y="66942"/>
                  <a:pt x="37070" y="57248"/>
                </a:cubicBezTo>
                <a:cubicBezTo>
                  <a:pt x="122941" y="0"/>
                  <a:pt x="81993" y="146982"/>
                  <a:pt x="86497" y="205529"/>
                </a:cubicBezTo>
                <a:cubicBezTo>
                  <a:pt x="110000" y="200829"/>
                  <a:pt x="160018" y="193483"/>
                  <a:pt x="185351" y="180816"/>
                </a:cubicBezTo>
                <a:cubicBezTo>
                  <a:pt x="198634" y="174174"/>
                  <a:pt x="210064" y="164340"/>
                  <a:pt x="222421" y="156102"/>
                </a:cubicBezTo>
                <a:cubicBezTo>
                  <a:pt x="214183" y="180816"/>
                  <a:pt x="204026" y="204970"/>
                  <a:pt x="197708" y="230243"/>
                </a:cubicBezTo>
                <a:cubicBezTo>
                  <a:pt x="193589" y="246719"/>
                  <a:pt x="192041" y="264060"/>
                  <a:pt x="185351" y="279670"/>
                </a:cubicBezTo>
                <a:cubicBezTo>
                  <a:pt x="179501" y="293320"/>
                  <a:pt x="148280" y="308502"/>
                  <a:pt x="160637" y="316740"/>
                </a:cubicBezTo>
                <a:cubicBezTo>
                  <a:pt x="178112" y="328390"/>
                  <a:pt x="201826" y="308502"/>
                  <a:pt x="222421" y="304383"/>
                </a:cubicBezTo>
                <a:cubicBezTo>
                  <a:pt x="234778" y="292026"/>
                  <a:pt x="242017" y="267313"/>
                  <a:pt x="259492" y="267313"/>
                </a:cubicBezTo>
                <a:cubicBezTo>
                  <a:pt x="272517" y="267313"/>
                  <a:pt x="268421" y="291817"/>
                  <a:pt x="271848" y="304383"/>
                </a:cubicBezTo>
                <a:cubicBezTo>
                  <a:pt x="280785" y="337152"/>
                  <a:pt x="288324" y="370286"/>
                  <a:pt x="296562" y="403237"/>
                </a:cubicBezTo>
                <a:lnTo>
                  <a:pt x="308919" y="452665"/>
                </a:lnTo>
                <a:cubicBezTo>
                  <a:pt x="321276" y="448546"/>
                  <a:pt x="340599" y="428450"/>
                  <a:pt x="345989" y="440308"/>
                </a:cubicBezTo>
                <a:cubicBezTo>
                  <a:pt x="366724" y="485925"/>
                  <a:pt x="370702" y="588589"/>
                  <a:pt x="370702" y="588589"/>
                </a:cubicBezTo>
                <a:cubicBezTo>
                  <a:pt x="391297" y="584470"/>
                  <a:pt x="412821" y="583606"/>
                  <a:pt x="432486" y="576232"/>
                </a:cubicBezTo>
                <a:cubicBezTo>
                  <a:pt x="446391" y="571018"/>
                  <a:pt x="454994" y="548606"/>
                  <a:pt x="469556" y="551519"/>
                </a:cubicBezTo>
                <a:cubicBezTo>
                  <a:pt x="484119" y="554432"/>
                  <a:pt x="486032" y="576232"/>
                  <a:pt x="494270" y="588589"/>
                </a:cubicBezTo>
                <a:cubicBezTo>
                  <a:pt x="498389" y="646254"/>
                  <a:pt x="479219" y="710682"/>
                  <a:pt x="506627" y="761583"/>
                </a:cubicBezTo>
                <a:cubicBezTo>
                  <a:pt x="518505" y="783643"/>
                  <a:pt x="566205" y="728839"/>
                  <a:pt x="580767" y="749227"/>
                </a:cubicBezTo>
                <a:cubicBezTo>
                  <a:pt x="588282" y="759748"/>
                  <a:pt x="570483" y="856293"/>
                  <a:pt x="556054" y="885151"/>
                </a:cubicBezTo>
                <a:cubicBezTo>
                  <a:pt x="549412" y="898434"/>
                  <a:pt x="539578" y="909864"/>
                  <a:pt x="531340" y="922221"/>
                </a:cubicBezTo>
                <a:cubicBezTo>
                  <a:pt x="535459" y="934578"/>
                  <a:pt x="531018" y="956309"/>
                  <a:pt x="543697" y="959292"/>
                </a:cubicBezTo>
                <a:cubicBezTo>
                  <a:pt x="672342" y="989561"/>
                  <a:pt x="779542" y="903254"/>
                  <a:pt x="729048" y="1021075"/>
                </a:cubicBezTo>
                <a:cubicBezTo>
                  <a:pt x="723198" y="1034725"/>
                  <a:pt x="712573" y="1045789"/>
                  <a:pt x="704335" y="1058146"/>
                </a:cubicBezTo>
                <a:cubicBezTo>
                  <a:pt x="700216" y="1074622"/>
                  <a:pt x="696858" y="1091306"/>
                  <a:pt x="691978" y="1107573"/>
                </a:cubicBezTo>
                <a:cubicBezTo>
                  <a:pt x="684493" y="1132524"/>
                  <a:pt x="641721" y="1186822"/>
                  <a:pt x="667265" y="1181713"/>
                </a:cubicBezTo>
                <a:cubicBezTo>
                  <a:pt x="687859" y="1177594"/>
                  <a:pt x="708673" y="1174450"/>
                  <a:pt x="729048" y="1169356"/>
                </a:cubicBezTo>
                <a:cubicBezTo>
                  <a:pt x="754889" y="1162896"/>
                  <a:pt x="808983" y="1139854"/>
                  <a:pt x="827902" y="1132286"/>
                </a:cubicBezTo>
                <a:cubicBezTo>
                  <a:pt x="836140" y="1144643"/>
                  <a:pt x="850174" y="1154707"/>
                  <a:pt x="852616" y="1169356"/>
                </a:cubicBezTo>
                <a:cubicBezTo>
                  <a:pt x="854757" y="1182204"/>
                  <a:pt x="843837" y="1193903"/>
                  <a:pt x="840259" y="1206427"/>
                </a:cubicBezTo>
                <a:cubicBezTo>
                  <a:pt x="835593" y="1222756"/>
                  <a:pt x="832782" y="1239587"/>
                  <a:pt x="827902" y="1255854"/>
                </a:cubicBezTo>
                <a:cubicBezTo>
                  <a:pt x="820417" y="1280805"/>
                  <a:pt x="811427" y="1305281"/>
                  <a:pt x="803189" y="1329994"/>
                </a:cubicBezTo>
                <a:lnTo>
                  <a:pt x="790832" y="1367065"/>
                </a:lnTo>
              </a:path>
            </a:pathLst>
          </a:custGeom>
          <a:ln w="2857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005352" y="2632923"/>
            <a:ext cx="367145" cy="307985"/>
          </a:xfrm>
          <a:custGeom>
            <a:avLst/>
            <a:gdLst>
              <a:gd name="connsiteX0" fmla="*/ 8799 w 367145"/>
              <a:gd name="connsiteY0" fmla="*/ 307985 h 307985"/>
              <a:gd name="connsiteX1" fmla="*/ 21156 w 367145"/>
              <a:gd name="connsiteY1" fmla="*/ 147347 h 307985"/>
              <a:gd name="connsiteX2" fmla="*/ 45870 w 367145"/>
              <a:gd name="connsiteY2" fmla="*/ 221488 h 307985"/>
              <a:gd name="connsiteX3" fmla="*/ 58226 w 367145"/>
              <a:gd name="connsiteY3" fmla="*/ 258558 h 307985"/>
              <a:gd name="connsiteX4" fmla="*/ 82940 w 367145"/>
              <a:gd name="connsiteY4" fmla="*/ 221488 h 307985"/>
              <a:gd name="connsiteX5" fmla="*/ 107653 w 367145"/>
              <a:gd name="connsiteY5" fmla="*/ 147347 h 307985"/>
              <a:gd name="connsiteX6" fmla="*/ 132367 w 367145"/>
              <a:gd name="connsiteY6" fmla="*/ 184418 h 307985"/>
              <a:gd name="connsiteX7" fmla="*/ 169437 w 367145"/>
              <a:gd name="connsiteY7" fmla="*/ 85563 h 307985"/>
              <a:gd name="connsiteX8" fmla="*/ 268291 w 367145"/>
              <a:gd name="connsiteY8" fmla="*/ 110277 h 307985"/>
              <a:gd name="connsiteX9" fmla="*/ 280648 w 367145"/>
              <a:gd name="connsiteY9" fmla="*/ 73207 h 307985"/>
              <a:gd name="connsiteX10" fmla="*/ 268291 w 367145"/>
              <a:gd name="connsiteY10" fmla="*/ 36136 h 307985"/>
              <a:gd name="connsiteX11" fmla="*/ 367145 w 367145"/>
              <a:gd name="connsiteY11" fmla="*/ 11423 h 30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7145" h="307985">
                <a:moveTo>
                  <a:pt x="8799" y="307985"/>
                </a:moveTo>
                <a:cubicBezTo>
                  <a:pt x="12918" y="254439"/>
                  <a:pt x="0" y="196709"/>
                  <a:pt x="21156" y="147347"/>
                </a:cubicBezTo>
                <a:cubicBezTo>
                  <a:pt x="31418" y="123403"/>
                  <a:pt x="37632" y="196774"/>
                  <a:pt x="45870" y="221488"/>
                </a:cubicBezTo>
                <a:lnTo>
                  <a:pt x="58226" y="258558"/>
                </a:lnTo>
                <a:cubicBezTo>
                  <a:pt x="66464" y="246201"/>
                  <a:pt x="76908" y="235059"/>
                  <a:pt x="82940" y="221488"/>
                </a:cubicBezTo>
                <a:cubicBezTo>
                  <a:pt x="93520" y="197683"/>
                  <a:pt x="107653" y="147347"/>
                  <a:pt x="107653" y="147347"/>
                </a:cubicBezTo>
                <a:cubicBezTo>
                  <a:pt x="115891" y="159704"/>
                  <a:pt x="117959" y="188020"/>
                  <a:pt x="132367" y="184418"/>
                </a:cubicBezTo>
                <a:cubicBezTo>
                  <a:pt x="149597" y="180111"/>
                  <a:pt x="166513" y="97257"/>
                  <a:pt x="169437" y="85563"/>
                </a:cubicBezTo>
                <a:cubicBezTo>
                  <a:pt x="189442" y="92232"/>
                  <a:pt x="253379" y="115247"/>
                  <a:pt x="268291" y="110277"/>
                </a:cubicBezTo>
                <a:cubicBezTo>
                  <a:pt x="280648" y="106158"/>
                  <a:pt x="276529" y="85564"/>
                  <a:pt x="280648" y="73207"/>
                </a:cubicBezTo>
                <a:cubicBezTo>
                  <a:pt x="276529" y="60850"/>
                  <a:pt x="263453" y="48230"/>
                  <a:pt x="268291" y="36136"/>
                </a:cubicBezTo>
                <a:cubicBezTo>
                  <a:pt x="282746" y="0"/>
                  <a:pt x="345636" y="11423"/>
                  <a:pt x="367145" y="11423"/>
                </a:cubicBezTo>
              </a:path>
            </a:pathLst>
          </a:custGeom>
          <a:ln w="28575">
            <a:solidFill>
              <a:srgbClr val="66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1" y="0"/>
            <a:ext cx="69640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own Arrow 7"/>
          <p:cNvSpPr/>
          <p:nvPr/>
        </p:nvSpPr>
        <p:spPr>
          <a:xfrm>
            <a:off x="2743200" y="6858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5029200" y="2362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562600" y="2362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5943600" y="28194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3962400" y="29718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4114800" y="838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6629400" y="21336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233" y="0"/>
            <a:ext cx="6887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eform 4"/>
          <p:cNvSpPr/>
          <p:nvPr/>
        </p:nvSpPr>
        <p:spPr>
          <a:xfrm>
            <a:off x="4854633" y="3491345"/>
            <a:ext cx="133003" cy="1030779"/>
          </a:xfrm>
          <a:custGeom>
            <a:avLst/>
            <a:gdLst>
              <a:gd name="connsiteX0" fmla="*/ 0 w 133003"/>
              <a:gd name="connsiteY0" fmla="*/ 0 h 1030779"/>
              <a:gd name="connsiteX1" fmla="*/ 33251 w 133003"/>
              <a:gd name="connsiteY1" fmla="*/ 49877 h 1030779"/>
              <a:gd name="connsiteX2" fmla="*/ 49876 w 133003"/>
              <a:gd name="connsiteY2" fmla="*/ 99753 h 1030779"/>
              <a:gd name="connsiteX3" fmla="*/ 99752 w 133003"/>
              <a:gd name="connsiteY3" fmla="*/ 116379 h 1030779"/>
              <a:gd name="connsiteX4" fmla="*/ 83127 w 133003"/>
              <a:gd name="connsiteY4" fmla="*/ 266008 h 1030779"/>
              <a:gd name="connsiteX5" fmla="*/ 66502 w 133003"/>
              <a:gd name="connsiteY5" fmla="*/ 315884 h 1030779"/>
              <a:gd name="connsiteX6" fmla="*/ 83127 w 133003"/>
              <a:gd name="connsiteY6" fmla="*/ 465513 h 1030779"/>
              <a:gd name="connsiteX7" fmla="*/ 116378 w 133003"/>
              <a:gd name="connsiteY7" fmla="*/ 515390 h 1030779"/>
              <a:gd name="connsiteX8" fmla="*/ 133003 w 133003"/>
              <a:gd name="connsiteY8" fmla="*/ 565266 h 1030779"/>
              <a:gd name="connsiteX9" fmla="*/ 99752 w 133003"/>
              <a:gd name="connsiteY9" fmla="*/ 665019 h 1030779"/>
              <a:gd name="connsiteX10" fmla="*/ 83127 w 133003"/>
              <a:gd name="connsiteY10" fmla="*/ 714895 h 1030779"/>
              <a:gd name="connsiteX11" fmla="*/ 66502 w 133003"/>
              <a:gd name="connsiteY11" fmla="*/ 781397 h 1030779"/>
              <a:gd name="connsiteX12" fmla="*/ 33251 w 133003"/>
              <a:gd name="connsiteY12" fmla="*/ 831273 h 1030779"/>
              <a:gd name="connsiteX13" fmla="*/ 0 w 133003"/>
              <a:gd name="connsiteY13" fmla="*/ 931026 h 1030779"/>
              <a:gd name="connsiteX14" fmla="*/ 49876 w 133003"/>
              <a:gd name="connsiteY14" fmla="*/ 1030779 h 1030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003" h="1030779">
                <a:moveTo>
                  <a:pt x="0" y="0"/>
                </a:moveTo>
                <a:cubicBezTo>
                  <a:pt x="11084" y="16626"/>
                  <a:pt x="24315" y="32005"/>
                  <a:pt x="33251" y="49877"/>
                </a:cubicBezTo>
                <a:cubicBezTo>
                  <a:pt x="41088" y="65552"/>
                  <a:pt x="37484" y="87361"/>
                  <a:pt x="49876" y="99753"/>
                </a:cubicBezTo>
                <a:cubicBezTo>
                  <a:pt x="62268" y="112145"/>
                  <a:pt x="83127" y="110837"/>
                  <a:pt x="99752" y="116379"/>
                </a:cubicBezTo>
                <a:cubicBezTo>
                  <a:pt x="127462" y="199506"/>
                  <a:pt x="121920" y="149629"/>
                  <a:pt x="83127" y="266008"/>
                </a:cubicBezTo>
                <a:lnTo>
                  <a:pt x="66502" y="315884"/>
                </a:lnTo>
                <a:cubicBezTo>
                  <a:pt x="72044" y="365760"/>
                  <a:pt x="70956" y="416828"/>
                  <a:pt x="83127" y="465513"/>
                </a:cubicBezTo>
                <a:cubicBezTo>
                  <a:pt x="87973" y="484898"/>
                  <a:pt x="107442" y="497518"/>
                  <a:pt x="116378" y="515390"/>
                </a:cubicBezTo>
                <a:cubicBezTo>
                  <a:pt x="124215" y="531065"/>
                  <a:pt x="127461" y="548641"/>
                  <a:pt x="133003" y="565266"/>
                </a:cubicBezTo>
                <a:lnTo>
                  <a:pt x="99752" y="665019"/>
                </a:lnTo>
                <a:cubicBezTo>
                  <a:pt x="94210" y="681644"/>
                  <a:pt x="87377" y="697894"/>
                  <a:pt x="83127" y="714895"/>
                </a:cubicBezTo>
                <a:cubicBezTo>
                  <a:pt x="77585" y="737062"/>
                  <a:pt x="75503" y="760395"/>
                  <a:pt x="66502" y="781397"/>
                </a:cubicBezTo>
                <a:cubicBezTo>
                  <a:pt x="58631" y="799763"/>
                  <a:pt x="41366" y="813014"/>
                  <a:pt x="33251" y="831273"/>
                </a:cubicBezTo>
                <a:cubicBezTo>
                  <a:pt x="19016" y="863302"/>
                  <a:pt x="0" y="931026"/>
                  <a:pt x="0" y="931026"/>
                </a:cubicBezTo>
                <a:cubicBezTo>
                  <a:pt x="20427" y="1012735"/>
                  <a:pt x="468" y="981371"/>
                  <a:pt x="49876" y="1030779"/>
                </a:cubicBezTo>
              </a:path>
            </a:pathLst>
          </a:cu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648200" y="13716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724400" y="30480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19600" y="3581400"/>
            <a:ext cx="76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Parana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545" y="228600"/>
            <a:ext cx="7490361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own Arrow 2"/>
          <p:cNvSpPr/>
          <p:nvPr/>
        </p:nvSpPr>
        <p:spPr>
          <a:xfrm>
            <a:off x="2286000" y="25908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>
            <a:off x="2971800" y="2362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4038600" y="30480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2971800" y="3505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floodpl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4480769"/>
            <a:ext cx="2590799" cy="237723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930" y="0"/>
            <a:ext cx="5719270" cy="4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228600"/>
            <a:ext cx="1590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34200" y="838200"/>
            <a:ext cx="220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“Nile River” written in hieroglyphs as “Great River”</a:t>
            </a:r>
          </a:p>
          <a:p>
            <a:endParaRPr lang="en-US" dirty="0"/>
          </a:p>
          <a:p>
            <a:r>
              <a:rPr lang="en-US" dirty="0" smtClean="0"/>
              <a:t>The Nile is famous as the </a:t>
            </a:r>
            <a:r>
              <a:rPr lang="en-US" b="1" dirty="0" smtClean="0"/>
              <a:t>longest river in the world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b="40891"/>
          <a:stretch>
            <a:fillRect/>
          </a:stretch>
        </p:blipFill>
        <p:spPr bwMode="auto">
          <a:xfrm>
            <a:off x="0" y="2667000"/>
            <a:ext cx="1219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2057400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Nile from space</a:t>
            </a:r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4783531"/>
            <a:ext cx="3124200" cy="207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1" descr="nil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1500" y="3556000"/>
            <a:ext cx="2222500" cy="3302000"/>
          </a:xfrm>
          <a:prstGeom prst="rect">
            <a:avLst/>
          </a:prstGeom>
          <a:noFill/>
        </p:spPr>
      </p:pic>
      <p:sp>
        <p:nvSpPr>
          <p:cNvPr id="11" name="Down Arrow 10"/>
          <p:cNvSpPr/>
          <p:nvPr/>
        </p:nvSpPr>
        <p:spPr>
          <a:xfrm rot="16200000">
            <a:off x="4305300" y="1409700"/>
            <a:ext cx="304800" cy="3810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5400000">
            <a:off x="3429000" y="12954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3886200" y="19812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lue-n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4138"/>
            <a:ext cx="9144000" cy="55038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95400" y="685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Sahara Desert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3200400" y="762000"/>
            <a:ext cx="45719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3338" t="33392" b="20372"/>
          <a:stretch>
            <a:fillRect/>
          </a:stretch>
        </p:blipFill>
        <p:spPr bwMode="auto">
          <a:xfrm>
            <a:off x="-134878" y="126717"/>
            <a:ext cx="9278878" cy="6426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Down Arrow 7"/>
          <p:cNvSpPr/>
          <p:nvPr/>
        </p:nvSpPr>
        <p:spPr>
          <a:xfrm rot="5400000">
            <a:off x="1143000" y="30480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5257800" y="14478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5400000">
            <a:off x="4343400" y="41910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2590800" y="3581400"/>
            <a:ext cx="304800" cy="457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173</Words>
  <Application>Microsoft Office PowerPoint</Application>
  <PresentationFormat>On-screen Show (4:3)</PresentationFormat>
  <Paragraphs>63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Selena Ramsey</dc:creator>
  <cp:lastModifiedBy>poweruser</cp:lastModifiedBy>
  <cp:revision>136</cp:revision>
  <dcterms:created xsi:type="dcterms:W3CDTF">2010-09-01T22:35:56Z</dcterms:created>
  <dcterms:modified xsi:type="dcterms:W3CDTF">2011-09-08T14:45:50Z</dcterms:modified>
</cp:coreProperties>
</file>